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503" autoAdjust="0"/>
  </p:normalViewPr>
  <p:slideViewPr>
    <p:cSldViewPr snapToGrid="0">
      <p:cViewPr varScale="1">
        <p:scale>
          <a:sx n="50" d="100"/>
          <a:sy n="50" d="100"/>
        </p:scale>
        <p:origin x="56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2D65B-F1F1-49B9-90D3-E9F1DF19BDB4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4EE03-DF95-4DE7-AF09-A92FC28426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팀은 스트레스에 영향을 끼치는 사회적 요인을 알아보기 위해</a:t>
            </a:r>
          </a:p>
          <a:p>
            <a:r>
              <a:rPr lang="ko-KR" altLang="en-US" dirty="0"/>
              <a:t>관련 데이터를 수집 및 </a:t>
            </a:r>
            <a:r>
              <a:rPr lang="ko-KR" altLang="en-US" dirty="0" err="1"/>
              <a:t>전처리하고</a:t>
            </a:r>
            <a:endParaRPr lang="ko-KR" altLang="en-US" dirty="0"/>
          </a:p>
          <a:p>
            <a:r>
              <a:rPr lang="ko-KR" altLang="en-US" dirty="0"/>
              <a:t>해당 데이터를 시각화 하는 과제를 수행하였습니다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</a:t>
            </a:r>
          </a:p>
          <a:p>
            <a:r>
              <a:rPr lang="ko-KR" altLang="en-US" dirty="0"/>
              <a:t>개인적 여건과 사회적 요건 등의 데이터와 </a:t>
            </a:r>
          </a:p>
          <a:p>
            <a:r>
              <a:rPr lang="ko-KR" altLang="en-US" dirty="0"/>
              <a:t>스트레스간의 상관관계가 얼마나 되는지를 분석하였습니다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개인적 여건으로는 여가시간 </a:t>
            </a:r>
            <a:r>
              <a:rPr lang="ko-KR" altLang="en-US" dirty="0" err="1"/>
              <a:t>흡연율</a:t>
            </a:r>
            <a:r>
              <a:rPr lang="ko-KR" altLang="en-US" dirty="0"/>
              <a:t> 고혈압 우울증을 선정하여 데이터를 모았고</a:t>
            </a:r>
          </a:p>
          <a:p>
            <a:r>
              <a:rPr lang="ko-KR" altLang="en-US" dirty="0"/>
              <a:t>사회적 요건으로는 실업자</a:t>
            </a:r>
            <a:r>
              <a:rPr lang="en-US" altLang="ko-KR" dirty="0"/>
              <a:t>, </a:t>
            </a:r>
            <a:r>
              <a:rPr lang="ko-KR" altLang="en-US" dirty="0"/>
              <a:t>취업자</a:t>
            </a:r>
            <a:r>
              <a:rPr lang="en-US" altLang="ko-KR" dirty="0"/>
              <a:t>, </a:t>
            </a:r>
            <a:r>
              <a:rPr lang="ko-KR" altLang="en-US" dirty="0"/>
              <a:t>문화체육시설</a:t>
            </a:r>
            <a:r>
              <a:rPr lang="en-US" altLang="ko-KR" dirty="0"/>
              <a:t>, </a:t>
            </a:r>
            <a:r>
              <a:rPr lang="ko-KR" altLang="en-US" dirty="0"/>
              <a:t>경제활동</a:t>
            </a:r>
            <a:r>
              <a:rPr lang="en-US" altLang="ko-KR" dirty="0"/>
              <a:t>, </a:t>
            </a:r>
            <a:r>
              <a:rPr lang="ko-KR" altLang="en-US" dirty="0" err="1"/>
              <a:t>비경제</a:t>
            </a:r>
            <a:r>
              <a:rPr lang="ko-KR" altLang="en-US" dirty="0"/>
              <a:t> 활동을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요인들과 스트레스 간 상관계수를 구해 레이더 그래프를 그리면</a:t>
            </a:r>
          </a:p>
          <a:p>
            <a:r>
              <a:rPr lang="ko-KR" altLang="en-US" dirty="0"/>
              <a:t>여가시간</a:t>
            </a:r>
            <a:r>
              <a:rPr lang="en-US" altLang="ko-KR" dirty="0"/>
              <a:t>, </a:t>
            </a:r>
            <a:r>
              <a:rPr lang="ko-KR" altLang="en-US" dirty="0" err="1"/>
              <a:t>흡연율이</a:t>
            </a:r>
            <a:r>
              <a:rPr lang="ko-KR" altLang="en-US" dirty="0"/>
              <a:t> 상관계수 </a:t>
            </a:r>
            <a:r>
              <a:rPr lang="en-US" altLang="ko-KR" dirty="0"/>
              <a:t>0.4 </a:t>
            </a:r>
            <a:r>
              <a:rPr lang="ko-KR" altLang="en-US" dirty="0"/>
              <a:t>이상으로 약한 상관관계를 나타내고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이를 상관관계 그래프로 나타내면</a:t>
            </a:r>
          </a:p>
          <a:p>
            <a:r>
              <a:rPr lang="ko-KR" altLang="en-US" dirty="0"/>
              <a:t>여가시간의 경우 </a:t>
            </a:r>
          </a:p>
          <a:p>
            <a:r>
              <a:rPr lang="ko-KR" altLang="en-US" dirty="0"/>
              <a:t>상관계수가 음수로</a:t>
            </a:r>
            <a:r>
              <a:rPr lang="en-US" altLang="ko-KR" dirty="0"/>
              <a:t>, </a:t>
            </a:r>
            <a:r>
              <a:rPr lang="ko-KR" altLang="en-US" dirty="0"/>
              <a:t>여가시간이 높아질수록 스트레스가 낮고</a:t>
            </a:r>
          </a:p>
          <a:p>
            <a:r>
              <a:rPr lang="ko-KR" altLang="en-US" dirty="0"/>
              <a:t>여가시간이 낮을수록 스트레스가 높게 나타납니다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저희 팀의 진행 과정은</a:t>
            </a:r>
            <a:endParaRPr lang="en-US" altLang="ko-KR" dirty="0"/>
          </a:p>
          <a:p>
            <a:r>
              <a:rPr lang="en-US" altLang="ko-KR" dirty="0"/>
              <a:t>~~~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그대로 읽기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 문헌의 경우 </a:t>
            </a:r>
          </a:p>
          <a:p>
            <a:r>
              <a:rPr lang="en-US" altLang="ko-KR" dirty="0" err="1"/>
              <a:t>kosis</a:t>
            </a:r>
            <a:r>
              <a:rPr lang="en-US" altLang="ko-KR" dirty="0"/>
              <a:t> </a:t>
            </a:r>
            <a:r>
              <a:rPr lang="ko-KR" altLang="en-US" dirty="0"/>
              <a:t>국가 통계포털</a:t>
            </a:r>
          </a:p>
          <a:p>
            <a:r>
              <a:rPr lang="ko-KR" altLang="en-US" dirty="0"/>
              <a:t>질병관리청 국가통계포털</a:t>
            </a:r>
          </a:p>
          <a:p>
            <a:r>
              <a:rPr lang="ko-KR" altLang="en-US" dirty="0"/>
              <a:t>등에서</a:t>
            </a:r>
          </a:p>
          <a:p>
            <a:r>
              <a:rPr lang="ko-KR" altLang="en-US" dirty="0"/>
              <a:t>데이터를 수집하고 </a:t>
            </a:r>
            <a:r>
              <a:rPr lang="ko-KR" altLang="en-US" dirty="0" err="1"/>
              <a:t>전처리하였습니다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이상으로 발표를 마치고 질문을 받는 시간을 가지도록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발표 순서는 팀원 소개 </a:t>
            </a:r>
          </a:p>
          <a:p>
            <a:r>
              <a:rPr lang="ko-KR" altLang="en-US" dirty="0"/>
              <a:t>주제 선정 이유</a:t>
            </a:r>
          </a:p>
          <a:p>
            <a:r>
              <a:rPr lang="ko-KR" altLang="en-US" dirty="0"/>
              <a:t>스트레스 지수 시각화 </a:t>
            </a:r>
            <a:r>
              <a:rPr lang="en-US" altLang="ko-KR" dirty="0"/>
              <a:t>, </a:t>
            </a:r>
            <a:r>
              <a:rPr lang="ko-KR" altLang="en-US" dirty="0"/>
              <a:t>스트레스 연관 요소</a:t>
            </a:r>
            <a:r>
              <a:rPr lang="en-US" altLang="ko-KR" dirty="0"/>
              <a:t>, </a:t>
            </a:r>
            <a:r>
              <a:rPr lang="ko-KR" altLang="en-US" dirty="0"/>
              <a:t>결론 순서로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팀원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고지수 팀장님은 </a:t>
            </a:r>
            <a:r>
              <a:rPr lang="en-US" altLang="ko-KR" dirty="0"/>
              <a:t>~~ </a:t>
            </a:r>
            <a:r>
              <a:rPr lang="ko-KR" altLang="en-US" dirty="0"/>
              <a:t>역할을 수행하였고</a:t>
            </a:r>
          </a:p>
          <a:p>
            <a:r>
              <a:rPr lang="en-US" altLang="ko-KR" dirty="0" err="1"/>
              <a:t>ooo</a:t>
            </a:r>
            <a:r>
              <a:rPr lang="en-US" altLang="ko-KR" dirty="0"/>
              <a:t> </a:t>
            </a:r>
            <a:r>
              <a:rPr lang="ko-KR" altLang="en-US" dirty="0"/>
              <a:t>팀원님은 </a:t>
            </a:r>
            <a:r>
              <a:rPr lang="en-US" altLang="ko-KR" dirty="0"/>
              <a:t>~~ </a:t>
            </a:r>
            <a:r>
              <a:rPr lang="ko-KR" altLang="en-US" dirty="0"/>
              <a:t>역할을 수행하였습니다</a:t>
            </a:r>
            <a:r>
              <a:rPr lang="en-US" altLang="ko-KR" dirty="0"/>
              <a:t>. (3</a:t>
            </a:r>
            <a:r>
              <a:rPr lang="ko-KR" altLang="en-US" dirty="0" err="1"/>
              <a:t>명소개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 스트레스에 대한 주제를 선정한 이유입니다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선정 이유는 크게 </a:t>
            </a:r>
            <a:r>
              <a:rPr lang="ko-KR" altLang="en-US" dirty="0" err="1"/>
              <a:t>두가지가</a:t>
            </a:r>
            <a:r>
              <a:rPr lang="ko-KR" altLang="en-US" dirty="0"/>
              <a:t> 있습니다</a:t>
            </a:r>
          </a:p>
          <a:p>
            <a:r>
              <a:rPr lang="ko-KR" altLang="en-US" dirty="0"/>
              <a:t>첫째로는 한국이 높은 스트레스 지수를 기록하고 있습니다</a:t>
            </a:r>
          </a:p>
          <a:p>
            <a:r>
              <a:rPr lang="ko-KR" altLang="en-US" dirty="0"/>
              <a:t>최근 </a:t>
            </a:r>
            <a:r>
              <a:rPr lang="en-US" altLang="ko-KR" dirty="0"/>
              <a:t>23</a:t>
            </a:r>
            <a:r>
              <a:rPr lang="ko-KR" altLang="en-US" dirty="0"/>
              <a:t>개국 대상으로 조사한 설문에 따르면 한국은 </a:t>
            </a:r>
            <a:r>
              <a:rPr lang="ko-KR" altLang="en-US" dirty="0" err="1"/>
              <a:t>웰빙지수가</a:t>
            </a:r>
            <a:r>
              <a:rPr lang="ko-KR" altLang="en-US" dirty="0"/>
              <a:t> 최하위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스트레스 지수는 </a:t>
            </a:r>
            <a:r>
              <a:rPr lang="en-US" altLang="ko-KR" dirty="0"/>
              <a:t>1</a:t>
            </a:r>
            <a:r>
              <a:rPr lang="ko-KR" altLang="en-US" dirty="0"/>
              <a:t>위를 기록하고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한국의 높은 스트레스 지수에 관심을 갖고 관련 지표들을 알아보고자 하였습니다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둘째로는 </a:t>
            </a:r>
          </a:p>
          <a:p>
            <a:r>
              <a:rPr lang="ko-KR" altLang="en-US" dirty="0"/>
              <a:t>한국의 높은 스트레스의 원인이 무엇인지 예상하기 위해 해당 주제를 선정하였습니다</a:t>
            </a:r>
          </a:p>
          <a:p>
            <a:r>
              <a:rPr lang="ko-KR" altLang="en-US" dirty="0"/>
              <a:t>흡연</a:t>
            </a:r>
            <a:r>
              <a:rPr lang="en-US" altLang="ko-KR" dirty="0"/>
              <a:t>, </a:t>
            </a:r>
            <a:r>
              <a:rPr lang="ko-KR" altLang="en-US" dirty="0"/>
              <a:t>여가시간 등 개인적 여건과 </a:t>
            </a:r>
          </a:p>
          <a:p>
            <a:r>
              <a:rPr lang="ko-KR" altLang="en-US" dirty="0"/>
              <a:t>문화 체육시설</a:t>
            </a:r>
            <a:r>
              <a:rPr lang="en-US" altLang="ko-KR" dirty="0"/>
              <a:t>, </a:t>
            </a:r>
            <a:r>
              <a:rPr lang="ko-KR" altLang="en-US" dirty="0"/>
              <a:t>경제활동 등의 사회적 요건 등의 데이터와 </a:t>
            </a:r>
          </a:p>
          <a:p>
            <a:r>
              <a:rPr lang="ko-KR" altLang="en-US" dirty="0"/>
              <a:t>스트레스간의 상관관계가 얼마나 되는지를 분석하였습니다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우측의 이미지는 </a:t>
            </a:r>
            <a:r>
              <a:rPr lang="ko-KR" altLang="en-US" dirty="0" err="1"/>
              <a:t>네이버</a:t>
            </a:r>
            <a:r>
              <a:rPr lang="ko-KR" altLang="en-US" dirty="0"/>
              <a:t> 기사에서 제목을 </a:t>
            </a:r>
            <a:r>
              <a:rPr lang="ko-KR" altLang="en-US" dirty="0" err="1"/>
              <a:t>크롤링</a:t>
            </a:r>
            <a:r>
              <a:rPr lang="ko-KR" altLang="en-US" dirty="0"/>
              <a:t> 하여 많이 나타난 키워드를</a:t>
            </a:r>
          </a:p>
          <a:p>
            <a:r>
              <a:rPr lang="ko-KR" altLang="en-US" dirty="0" err="1"/>
              <a:t>워드클라우드로</a:t>
            </a:r>
            <a:r>
              <a:rPr lang="ko-KR" altLang="en-US" dirty="0"/>
              <a:t> 나타낸 이미지입니다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키워드는 수도권 </a:t>
            </a:r>
            <a:r>
              <a:rPr lang="en-US" altLang="ko-KR" dirty="0"/>
              <a:t>/ </a:t>
            </a:r>
            <a:r>
              <a:rPr lang="ko-KR" altLang="en-US" dirty="0"/>
              <a:t>흡연 </a:t>
            </a:r>
            <a:r>
              <a:rPr lang="en-US" altLang="ko-KR" dirty="0"/>
              <a:t>/ </a:t>
            </a:r>
            <a:r>
              <a:rPr lang="ko-KR" altLang="en-US" dirty="0" err="1"/>
              <a:t>주담대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멘탈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탈모 등이 있으며 </a:t>
            </a:r>
          </a:p>
          <a:p>
            <a:r>
              <a:rPr lang="ko-KR" altLang="en-US" dirty="0"/>
              <a:t>이 키워드를 참고하여</a:t>
            </a:r>
            <a:r>
              <a:rPr lang="en-US" altLang="ko-KR" dirty="0"/>
              <a:t>, </a:t>
            </a:r>
            <a:r>
              <a:rPr lang="ko-KR" altLang="en-US" dirty="0"/>
              <a:t>데이터를 수집하였습니다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 이미지는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년간 전국 평균 스트레스 변화에 대한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한국의 스트레스 수치 조사 데이터를 활용하여 연간 데이터를 그래프로 </a:t>
            </a:r>
            <a:r>
              <a:rPr lang="ko-KR" altLang="en-US" dirty="0" err="1"/>
              <a:t>나타냈을때</a:t>
            </a:r>
            <a:endParaRPr lang="ko-KR" altLang="en-US" dirty="0"/>
          </a:p>
          <a:p>
            <a:r>
              <a:rPr lang="en-US" altLang="ko-KR" dirty="0"/>
              <a:t>14</a:t>
            </a:r>
            <a:r>
              <a:rPr lang="ko-KR" altLang="en-US" dirty="0"/>
              <a:t>년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ko-KR" altLang="en-US" dirty="0"/>
              <a:t>년까지는 스트레스가 감소하는 추세였다가</a:t>
            </a:r>
          </a:p>
          <a:p>
            <a:r>
              <a:rPr lang="en-US" altLang="ko-KR" dirty="0"/>
              <a:t>23</a:t>
            </a:r>
            <a:r>
              <a:rPr lang="ko-KR" altLang="en-US" dirty="0"/>
              <a:t>년에는 스트레스 지수가 반등하는 추세를 나타내고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년부터 </a:t>
            </a:r>
            <a:r>
              <a:rPr lang="en-US" altLang="ko-KR" dirty="0"/>
              <a:t>2022</a:t>
            </a:r>
            <a:r>
              <a:rPr lang="ko-KR" altLang="en-US" dirty="0"/>
              <a:t>년까지는 특히 코로나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팬데믹이</a:t>
            </a:r>
            <a:r>
              <a:rPr lang="ko-KR" altLang="en-US" baseline="0" dirty="0"/>
              <a:t> 발생하면서 많은 사람들이 원격으로</a:t>
            </a:r>
            <a:endParaRPr lang="en-US" altLang="ko-KR" baseline="0" dirty="0"/>
          </a:p>
          <a:p>
            <a:r>
              <a:rPr lang="ko-KR" altLang="en-US" baseline="0" dirty="0"/>
              <a:t>업무를 진행하거나 학교에 가지 않음으로써 스트레스를 감소시킨 것으로 추정됩니다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다음으로는</a:t>
            </a:r>
          </a:p>
          <a:p>
            <a:r>
              <a:rPr lang="ko-KR" altLang="en-US" dirty="0"/>
              <a:t>지역별로 </a:t>
            </a:r>
            <a:r>
              <a:rPr lang="en-US" altLang="ko-KR" dirty="0"/>
              <a:t>, 10</a:t>
            </a:r>
            <a:r>
              <a:rPr lang="ko-KR" altLang="en-US" dirty="0"/>
              <a:t>년간 스트레스 지수의 평균을 시각화하여</a:t>
            </a:r>
          </a:p>
          <a:p>
            <a:r>
              <a:rPr lang="ko-KR" altLang="en-US" dirty="0"/>
              <a:t>지도로 나타낸 이미지입니다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이미지를 보면 서울</a:t>
            </a:r>
            <a:r>
              <a:rPr lang="en-US" altLang="ko-KR" dirty="0"/>
              <a:t>, </a:t>
            </a:r>
            <a:r>
              <a:rPr lang="ko-KR" altLang="en-US" dirty="0"/>
              <a:t>경기도</a:t>
            </a:r>
            <a:r>
              <a:rPr lang="en-US" altLang="ko-KR" dirty="0"/>
              <a:t>, </a:t>
            </a:r>
            <a:r>
              <a:rPr lang="ko-KR" altLang="en-US" dirty="0"/>
              <a:t>인천에 특히 스트레스 지수가 높다고 응답한 사람이 많으며</a:t>
            </a:r>
          </a:p>
          <a:p>
            <a:r>
              <a:rPr lang="ko-KR" altLang="en-US" dirty="0"/>
              <a:t>다음으로는 광역시 등 인구가 밀집한 지역에서 스트레스 지수가 높게 나타나고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해당 이미지는 연령별 스트레스 지수 그래프입니다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그래프를 보면 전 년도에서 청년이 다른 연령대보다 스트레스가 높게 나타나고 있으며</a:t>
            </a:r>
          </a:p>
          <a:p>
            <a:r>
              <a:rPr lang="ko-KR" altLang="en-US" dirty="0"/>
              <a:t>노년층이 가장 스트레스가 낮습니다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2013</a:t>
            </a:r>
            <a:r>
              <a:rPr lang="ko-KR" altLang="en-US" dirty="0"/>
              <a:t>년에는 연령별로 스트레스 편차가 적었지만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년 </a:t>
            </a:r>
            <a:r>
              <a:rPr lang="ko-KR" altLang="en-US" dirty="0" err="1"/>
              <a:t>부터</a:t>
            </a:r>
            <a:r>
              <a:rPr lang="ko-KR" altLang="en-US" dirty="0"/>
              <a:t> 청년층</a:t>
            </a:r>
            <a:r>
              <a:rPr lang="en-US" altLang="ko-KR" dirty="0"/>
              <a:t>, </a:t>
            </a:r>
            <a:r>
              <a:rPr lang="ko-KR" altLang="en-US" dirty="0"/>
              <a:t>중년층의 스트레스가 크게 증가하여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연령별로 스트레스 편차가 크게 나타나고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청년층은 출퇴근 스트레스</a:t>
            </a:r>
            <a:r>
              <a:rPr lang="en-US" altLang="ko-KR" dirty="0"/>
              <a:t>, </a:t>
            </a:r>
            <a:r>
              <a:rPr lang="ko-KR" altLang="en-US" dirty="0"/>
              <a:t>집값 </a:t>
            </a:r>
            <a:r>
              <a:rPr lang="en-US" altLang="ko-KR" dirty="0"/>
              <a:t>, </a:t>
            </a:r>
            <a:r>
              <a:rPr lang="ko-KR" altLang="en-US" dirty="0"/>
              <a:t>업무량 </a:t>
            </a:r>
            <a:r>
              <a:rPr lang="en-US" altLang="ko-KR" dirty="0"/>
              <a:t>, </a:t>
            </a:r>
            <a:r>
              <a:rPr lang="ko-KR" altLang="en-US" dirty="0"/>
              <a:t>학습량 등으로 스트레스에 취약한 것으로 예상됩니다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다음으로는 남녀별 스트레스 지수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 년도에서 남성보다 여성의 스트레스 수치가 약 </a:t>
            </a:r>
            <a:r>
              <a:rPr lang="en-US" altLang="ko-KR" dirty="0"/>
              <a:t>3% </a:t>
            </a:r>
            <a:r>
              <a:rPr lang="ko-KR" altLang="en-US" dirty="0"/>
              <a:t>이상 더 높게 나타나고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소득수준 별 스트레스 비율이며</a:t>
            </a:r>
          </a:p>
          <a:p>
            <a:r>
              <a:rPr lang="ko-KR" altLang="en-US" dirty="0"/>
              <a:t>남성과 여성 모두 하위 소득 구간에서 스트레스를 높게 받는다고 응답한 사람이</a:t>
            </a:r>
          </a:p>
          <a:p>
            <a:r>
              <a:rPr lang="ko-KR" altLang="en-US" dirty="0"/>
              <a:t>가장 많고</a:t>
            </a:r>
            <a:r>
              <a:rPr lang="en-US" altLang="ko-KR" dirty="0"/>
              <a:t>, </a:t>
            </a:r>
            <a:r>
              <a:rPr lang="ko-KR" altLang="en-US" dirty="0"/>
              <a:t>다음으로 중위</a:t>
            </a:r>
            <a:r>
              <a:rPr lang="en-US" altLang="ko-KR" dirty="0"/>
              <a:t>, </a:t>
            </a:r>
            <a:r>
              <a:rPr lang="ko-KR" altLang="en-US" dirty="0"/>
              <a:t>상위 소득 순입니다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4EE03-DF95-4DE7-AF09-A92FC28426A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71CC-D340-7B11-76F3-805E3F2E8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517D3-908D-3945-F72F-117A20067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A5E71-FA9E-AFF7-AB69-6F22ACCB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84B7F-6C7F-5F54-4E04-3C43EACA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A6DCB-1562-3153-0C4A-DC57A8E7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7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77490-98F7-923E-ADA8-EA5222E1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C94633-8992-568B-EDAB-6F44BDF8A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3B80E-20BC-D4AE-40C8-1464D1B3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0D7AC-6BBD-9959-DF43-CF02AF94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6306F-36FF-AC31-C398-51AA2CAA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7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EF9662-3B53-E6C3-557E-189E95AAB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E6DC2-64ED-2711-D110-9F98C63A5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A05C6-4027-23DC-F838-A99540F9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6D7C9F-BE23-AA7B-0006-C2F96459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3B5D8-EF4C-2095-4266-3FD703D2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2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C6605-B08C-FE63-EC20-2FF64918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C3053-3C02-914D-D98D-AD85605B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9D823-73B3-FABF-D434-CA9497E0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5EB32-DE3B-C5DF-D1D0-DA7D259B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64A14-275A-D70D-BD32-F78C4B7A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6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D772B-CEFD-A438-D0F6-6C17FB91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8EC2A9-344C-A03E-1384-7FA78C748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AC3CB-98AA-EA22-D7BF-1C4B0606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6E2DC-21BC-D781-5487-C9925ED5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AF22A-6C80-CDB8-E757-9EE495E1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1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7305E-8CB2-072E-6F95-453EFB20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0F1D2-5F0E-DFEC-5E2C-D1B4F759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14B6-9126-F50A-FF6C-97B6739C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C45F4-CF20-E662-16FD-EBFC138A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2E5513-506B-70D4-C525-E95601E2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5C4CA-05C8-2C0D-C9B0-B85033ED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0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673B-D029-8BBB-C724-805AAB0C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DF7385-2151-1EA9-F8FF-F2C5D2657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CE986-3AA8-4921-F94A-BE7927043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0840EC-F7E4-8478-2649-989DFB9BE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FC912A-4033-4033-EEAE-19EDFEA8B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66B9D-DF69-3F06-222C-B339CD64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9DAEB5-8A15-81F9-DD50-517B38D8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DDB806-6F52-88EE-D46E-58F5DC01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1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72F6E-5305-4333-4886-D7B29262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971467-8AF8-395F-66C1-AAA6B1A5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0C7840-C0F5-C0E0-605F-0C8AA37B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A6E36-2F8F-B535-C154-8A6EB7E1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9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89B415-4D84-5646-DD7B-E1C90CDD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021675-401C-EA3F-F6E3-83CE08CF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26177-8922-AEF3-E71A-A6032D91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7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E5F5B-505C-FDCF-437B-5EE2B56B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BC4B6-8FBC-D5E9-E4CC-4340E19F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CB11AF-D4AB-B036-AD5A-0693681B7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CC2B0-2E29-F488-E678-A5AB0E3F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CCC08-6208-CD28-E8F5-C79ADBC8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EB14AD-CE96-104D-5447-CC0D93EE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2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F663A-167E-93F1-4F77-4F8C638E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BEC90F-AD97-DDCC-AAE2-80EB94356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B3C22-2839-0DB5-E9E1-3E3FB1875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8F10F1-8E64-ECCD-F18D-AD765BDF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EC8EC-3AB1-DA1A-DAE7-4708096A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685FE-C57D-DE9E-D5E0-DD0F7DA4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4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CDF43-A99F-D042-1AE5-7D05E8C9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288622-2C04-6441-AAB0-B2A130F89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B64F1-A2BE-65C2-C333-03837FB50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FDBC2-84A4-4BEE-AC8F-C76CFD58367D}" type="datetimeFigureOut">
              <a:rPr lang="ko-KR" altLang="en-US" smtClean="0"/>
              <a:pPr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F9007-8C58-68F0-4B68-1CD07E65C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FFF30-79E4-A809-5F05-3AD6D37D2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6413C-A9B4-4D3E-A5D5-F8D43135D7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1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DAE087D1-A3DE-E7DE-C477-E0E5987F7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원, 라인이(가) 표시된 사진&#10;&#10;자동 생성된 설명">
            <a:extLst>
              <a:ext uri="{FF2B5EF4-FFF2-40B4-BE49-F238E27FC236}">
                <a16:creationId xmlns:a16="http://schemas.microsoft.com/office/drawing/2014/main" id="{147D200F-DF5B-0BF7-6943-ACBC9787D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9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CB36A0D-B362-5E8F-F641-C73CCCD38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9C698F33-9497-0999-CFC8-5C4AB2EBC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4ADF232E-B742-914A-A090-16BBF414D6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화이트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E44CBAB2-63F1-66C2-E6D3-0213DE8DB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F848F5B-DEA6-350F-7DE0-78EFF8AE6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8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705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003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1FFB1E8-C7FB-2432-FE94-619F56C03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3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0D42CB9-F898-C18D-793D-90D9CFE10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0CC6E4D-23C5-E915-0474-70FCC5CA3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5FD5A2-3A58-BC28-22CF-D99B34380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7" b="4407"/>
          <a:stretch/>
        </p:blipFill>
        <p:spPr>
          <a:xfrm>
            <a:off x="561931" y="1879600"/>
            <a:ext cx="6371461" cy="3784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82567D-57CE-F238-1B4B-3A0C1D317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33"/>
          <a:stretch/>
        </p:blipFill>
        <p:spPr>
          <a:xfrm>
            <a:off x="485731" y="1894417"/>
            <a:ext cx="6281312" cy="36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2D7D4C12-CE5B-9837-8DF6-3D2775E37B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8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EA97C2A-F59C-C45A-BF27-895C2BFF5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C49B0BCB-0AA5-D863-7B19-AEAEB342D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500</Words>
  <Application>Microsoft Office PowerPoint</Application>
  <PresentationFormat>와이드스크린</PresentationFormat>
  <Paragraphs>85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[학부생]정지은</dc:creator>
  <cp:lastModifiedBy>[학부생]정지은</cp:lastModifiedBy>
  <cp:revision>9</cp:revision>
  <dcterms:created xsi:type="dcterms:W3CDTF">2024-09-03T10:14:18Z</dcterms:created>
  <dcterms:modified xsi:type="dcterms:W3CDTF">2024-09-04T05:57:08Z</dcterms:modified>
</cp:coreProperties>
</file>